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99" r:id="rId3"/>
    <p:sldId id="300" r:id="rId4"/>
    <p:sldId id="302" r:id="rId5"/>
    <p:sldId id="301" r:id="rId6"/>
    <p:sldId id="317" r:id="rId7"/>
    <p:sldId id="312" r:id="rId8"/>
    <p:sldId id="304" r:id="rId9"/>
    <p:sldId id="308" r:id="rId10"/>
    <p:sldId id="313" r:id="rId11"/>
    <p:sldId id="314" r:id="rId12"/>
    <p:sldId id="315" r:id="rId13"/>
    <p:sldId id="316" r:id="rId14"/>
    <p:sldId id="260" r:id="rId15"/>
  </p:sldIdLst>
  <p:sldSz cx="12192000" cy="6858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solidFill>
                  <a:schemeClr val="lt1"/>
                </a:solidFill>
              </a:rPr>
              <a:t>BẢO VỆ ĐỒ ÁN SEM II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 smtClean="0">
                <a:solidFill>
                  <a:schemeClr val="lt1"/>
                </a:solidFill>
              </a:rPr>
              <a:t>Phần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mềm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quản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lý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sinh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viên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Lớp:   C1807H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Nhóm</a:t>
            </a:r>
            <a:r>
              <a:rPr lang="en-US" sz="2000" b="1" dirty="0" smtClean="0">
                <a:solidFill>
                  <a:schemeClr val="lt1"/>
                </a:solidFill>
              </a:rPr>
              <a:t>: </a:t>
            </a:r>
            <a:r>
              <a:rPr lang="en-US" sz="2000" b="1" dirty="0" smtClean="0">
                <a:solidFill>
                  <a:schemeClr val="lt1"/>
                </a:solidFill>
              </a:rPr>
              <a:t>3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smtClean="0">
                <a:solidFill>
                  <a:schemeClr val="lt1"/>
                </a:solidFill>
              </a:rPr>
              <a:t>1. </a:t>
            </a:r>
            <a:r>
              <a:rPr lang="en-US" sz="2000" b="1" dirty="0" err="1" smtClean="0">
                <a:solidFill>
                  <a:schemeClr val="lt1"/>
                </a:solidFill>
              </a:rPr>
              <a:t>Ngô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Văn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Thuyết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err="1" smtClean="0">
                <a:solidFill>
                  <a:schemeClr val="lt1"/>
                </a:solidFill>
              </a:rPr>
              <a:t>Giảng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viên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hướng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dẫn</a:t>
            </a:r>
            <a:r>
              <a:rPr lang="en-US" sz="2000" b="1" dirty="0" smtClean="0">
                <a:solidFill>
                  <a:schemeClr val="lt1"/>
                </a:solidFill>
              </a:rPr>
              <a:t>: </a:t>
            </a:r>
            <a:r>
              <a:rPr lang="en-US" sz="2000" b="1" dirty="0" err="1" smtClean="0">
                <a:solidFill>
                  <a:schemeClr val="lt1"/>
                </a:solidFill>
              </a:rPr>
              <a:t>Vũ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Tuấn</a:t>
            </a:r>
            <a:r>
              <a:rPr lang="en-US" sz="2000" b="1" dirty="0" smtClean="0">
                <a:solidFill>
                  <a:schemeClr val="lt1"/>
                </a:solidFill>
              </a:rPr>
              <a:t> Minh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8212138" cy="493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2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950753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5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, </a:t>
            </a:r>
            <a:r>
              <a:rPr lang="en-US" dirty="0" err="1" smtClean="0"/>
              <a:t>Khoá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5943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0" y="1451124"/>
            <a:ext cx="5313363" cy="351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4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1"/>
            <a:ext cx="83851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2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Tổng quan đề tài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 smtClean="0"/>
              <a:t>Thiết </a:t>
            </a:r>
            <a:r>
              <a:rPr lang="vi-VN" dirty="0"/>
              <a:t>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Phân công công việc trong </a:t>
            </a:r>
            <a:r>
              <a:rPr lang="vi-VN" dirty="0" smtClean="0"/>
              <a:t>nhóm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“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”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 smtClean="0"/>
              <a:t>điểm</a:t>
            </a:r>
            <a:r>
              <a:rPr lang="en-US" dirty="0" smtClean="0"/>
              <a:t>….</a:t>
            </a:r>
          </a:p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quả,tiết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endParaRPr lang="en-US" dirty="0" smtClean="0"/>
          </a:p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mới,khắc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2185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C:\Users\BinDz\Downloads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6400"/>
            <a:ext cx="32194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trưởng</a:t>
            </a:r>
            <a:r>
              <a:rPr lang="en-US" dirty="0" smtClean="0"/>
              <a:t>, admin</a:t>
            </a:r>
            <a:endParaRPr lang="en-US" dirty="0" smtClean="0"/>
          </a:p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8194" name="Picture 2" descr="C:\Users\BinDz\Downloads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00188"/>
            <a:ext cx="10058399" cy="482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9219" name="Picture 3" descr="C:\Users\BinDz\Downloads\g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47813"/>
            <a:ext cx="9220200" cy="48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THIẾT KẾ CƠ SỞ DỮ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C:\Users\BinDz\Downloads\qh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599"/>
            <a:ext cx="7629037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THIẾT KẾ CƠ SỞ </a:t>
            </a:r>
            <a:r>
              <a:rPr lang="en-US" sz="3000" b="1" dirty="0">
                <a:solidFill>
                  <a:srgbClr val="832C8B"/>
                </a:solidFill>
              </a:rPr>
              <a:t>DỮ </a:t>
            </a:r>
            <a:r>
              <a:rPr lang="en-US" sz="3000" b="1" dirty="0" smtClean="0">
                <a:solidFill>
                  <a:srgbClr val="832C8B"/>
                </a:solidFill>
              </a:rPr>
              <a:t>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cở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1032351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6556711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6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300</Words>
  <Application>Microsoft Office PowerPoint</Application>
  <PresentationFormat>Custom</PresentationFormat>
  <Paragraphs>40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Wingdings</vt:lpstr>
      <vt:lpstr>Times New Roman</vt:lpstr>
      <vt:lpstr>Office Theme</vt:lpstr>
      <vt:lpstr>PowerPoint Presentation</vt:lpstr>
      <vt:lpstr>NỘI DUNG TRÌNH BÀY</vt:lpstr>
      <vt:lpstr>TỔNG QUAN ĐỀ TÀI</vt:lpstr>
      <vt:lpstr>BIỂU ĐỒ LUỒNG DỮ LIỆU MỨC NGỮ CẢNH</vt:lpstr>
      <vt:lpstr>SƠ ĐỒ CHỨC NĂNG ỨNG DỤNG</vt:lpstr>
      <vt:lpstr>SƠ ĐỒ CHỨC NĂNG ỨNG DỤNG</vt:lpstr>
      <vt:lpstr>THIẾT KẾ CƠ SỞ DỮ LIỆU</vt:lpstr>
      <vt:lpstr>THIẾT KẾ CƠ SỞ DỮ LIỆU</vt:lpstr>
      <vt:lpstr>GIAO DIỆN</vt:lpstr>
      <vt:lpstr>GIAO DIỆN</vt:lpstr>
      <vt:lpstr>GIAO DIỆN</vt:lpstr>
      <vt:lpstr>GIAO DIỆN</vt:lpstr>
      <vt:lpstr>GIAO DIỆN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BinDz</cp:lastModifiedBy>
  <cp:revision>201</cp:revision>
  <dcterms:modified xsi:type="dcterms:W3CDTF">2020-12-29T14:48:58Z</dcterms:modified>
</cp:coreProperties>
</file>